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8"/>
  </p:normalViewPr>
  <p:slideViewPr>
    <p:cSldViewPr snapToGrid="0">
      <p:cViewPr varScale="1">
        <p:scale>
          <a:sx n="90" d="100"/>
          <a:sy n="90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5:27:25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0 989 24575,'62'-70'0,"0"0"0,4-2 0,-18 20 0,7-8 0,-6 7 0,-6 9 0,-6 6 0,16-18 0,7-7 0,-29 33 0,-1 4 0,-4 5 0,1 0 0,3-1 0,-2 1 0,3 1 0,-4 4 0,0 0 0,0 2 0,1-2 0,2-1 0,1 1 0,3 1 0,-1 1 0,1 0 0,-1 2 0,1-1 0,-1 0 0,0 0 0,-1 1 0,-1 1 0,-1 1 0,-3 2 0,-4 2 0,-2 1 0,0 1 0,0 2 0,-1-1 0,0 3 0,-2 0 0,-2 0 0,-3 0 0,1 0 0,1 0 0,3 0 0,-1 0 0,1 3 0,-1 4 0,5 4 0,3 4 0,5 4 0,3 3 0,-2 3 0,-2 4 0,-8-1 0,-3 2 0,-2 3 0,0-1 0,-2 1 0,-3-3 0,-4-3 0,-5 0 0,0-1 0,-2 1 0,0 0 0,0-2 0,0-1 0,0-3 0,0-1 0,0 1 0,-5 2 0,-5 2 0,-6 1 0,-5 4 0,-3-3 0,-1 0 0,1-2 0,0-6 0,3-4 0,0-2 0,0-2 0,0-1 0,-1 0 0,-2-2 0,-3-1 0,-3-2 0,0-2 0,3-1 0,5-2 0,6 0 0,2 0 0,5-3 0,1-4 0,2-4 0,3-3 0,-1 0 0,1-1 0,0 3 0,1-2 0,2 1 0,0 2 0,0-2 0,0 0 0,0-3 0,0 1 0,0-1 0,0-1 0,0-2 0,0-5 0,3-3 0,2-3 0,3-4 0,3 4 0,1 0 0,2 3 0,-1 3 0,2 0 0,-1 4 0,1 1 0,1 1 0,1 1 0,0 0 0,2 1 0,2 3 0,-3 3 0,0 2 0,-2 1 0,-3 4 0,1-1 0,-1 1 0,-1 0 0,1-1 0,1-1 0,0 2 0,2-2 0,1 2 0,-1-2 0,0 1 0,1 1 0,-1 0 0,1 3 0,2 0 0,0 0 0,3 0 0,1 0 0,4 0 0,1 0 0,1 0 0,-2-2 0,-3-1 0,-1 0 0,-2 1 0,0 2 0,0 0 0,-2 0 0,-3 0 0,-4 0 0,-1 0 0,-1-2 0,1-1 0,0 0 0,1 1 0,-2 1 0,0 1 0,1 0 0,0 0 0,0 0 0,0 0 0,-1 0 0,0 0 0,0 0 0,1 0 0,2 0 0,1 0 0,1 1 0,-1 1 0,-2 2 0,1 1 0,0 1 0,0 1 0,0 1 0,1 0 0,-2-2 0,0 1 0,-1-1 0,0 0 0,1 0 0,-1 1 0,0 0 0,0-1 0,-2 1 0,2 0 0,1 1 0,1 0 0,2-1 0,2-2 0,2 1 0,-1 1 0,0 2 0,0-1 0,1-1 0,2-2 0,-1 1 0,2-2 0,1 0 0,4 0 0,1-1 0,2-1 0,-1 0 0,-1-2 0,-1 0 0,-1 0 0,-1 0 0,1 0 0,0-2 0,-2-2 0,2-3 0,-1-3 0,2-3 0,1-2 0,2 1 0,-1 1 0,1 0 0,-2 0 0,-3 0 0,-1 0 0,-1 2 0,4 0 0,1 1 0,2-1 0,-3-2 0,0 0 0,0-1 0,1 3 0,4 4 0,3-1 0,2 1 0,-1 0 0,-1 1 0,0 3 0,2 1 0,0 2 0,1 0 0,-2 0 0,-1 0 0,0 0 0,-5 0 0,-3 0 0,-3 0 0,-1 0 0,1 4 0,0 3 0,0 3 0,-1 3 0,1-3 0,0-1 0,0-1 0,-3 0 0,-3 0 0,0 2 0,-2-2 0,-2-1 0,1-3 0,-1-1 0,1-1 0,-1 2 0,-2-2 0,-1 1 0,-3 1 0,-1-1 0,-1-1 0,0 3 0,0-3 0,0 1 0,0 1 0,-1-1 0,0-1 0,-3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5:27:28.1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305 1 24575,'5'15'0,"5"4"0,5 1 0,4 2 0,0 0 0,1-2 0,-2 1 0,-2-2 0,-5-3 0,-1-2 0,-2-1 0,-3-1 0,4 2 0,-2-2 0,1-1 0,0-1 0,-2-2 0,0 0 0,0 1 0,0-1 0,-2 1 0,2-1 0,-1 0 0,1 0 0,-2-1 0,-1 0 0,-1-1 0,0 1 0,0 0 0,1 0 0,-1 0 0,0-1 0,0-1 0,1 1 0,-1 2 0,-1 1 0,-1 0 0,0-2 0,0-2 0,0 0 0,0 0 0,-1-2 0,-3-1 0,-3-2 0,-2 0 0,-5 2 0,0 1 0,-2 2 0,-2 2 0,0 1 0,-3 0 0,0 0 0,0-1 0,0 1 0,0 2 0,0 0 0,0 0 0,0 1 0,1 0 0,0 3 0,2 0 0,0 2 0,1 0 0,1-1 0,1 1 0,1-3 0,1-1 0,1 0 0,-1 1 0,0 0 0,0 2 0,0-1 0,-1-1 0,-1 0 0,0-2 0,2-1 0,0 0 0,6-4 0,3-1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5:27:38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1855 167 24575,'30'-2'0,"8"-2"0,12-7 0,14-7 0,18-5 0,1 0 0,-6 5 0,-10 5 0,-17 5 0,-1 1 0,-2 1 0,3 0 0,0 0 0,4 1 0,3-1 0,0 1 0,4 2 0,0 0 0,2 3 0,3 0 0,3 0 0,0 0 0,1 0 0,-2 3 0,-1 4 0,-2 7 0,-8 6 0,-6 2 0,-9 2 0,-7 3 0,-5 1 0,-5 2 0,-1-2 0,-2-3 0,-3-1 0,-4-4 0,-2 1 0,-3 2 0,1 5 0,2 2 0,0 4 0,0 2 0,-1 2 0,-4 1 0,-3 0 0,-2-2 0,-1 1 0,-2 0 0,0 4 0,0 4 0,0-1 0,0 2 0,0-5 0,-4-5 0,-5-1 0,-7-2 0,-5-1 0,-3-1 0,-1-1 0,-3-2 0,0-3 0,1-2 0,0-5 0,0-3 0,0-5 0,3-5 0,2 0 0,3-3 0,4-1 0,2 1 0,0-3 0,1 0 0,-2 0 0,1-3 0,1-4 0,1-4 0,-2-5 0,0-2 0,-2-2 0,-2 1 0,1 1 0,0 2 0,2 0 0,3-1 0,5 1 0,3 1 0,3 1 0,0 3 0,0 1 0,0 0 0,0 0 0,0 0 0,0 0 0,0 0 0,2 0 0,4 2 0,3 0 0,6 3 0,3 2 0,2 0 0,1 0 0,0-1 0,3-1 0,2 2 0,2-2 0,1 0 0,-2 2 0,-1 0 0,0 2 0,1-1 0,1-1 0,1 0 0,-2 2 0,-3 1 0,-1 0 0,-3 1 0,0 5 0,-2 2 0,-2 3 0,-3 2 0,-2-1 0,-1 0 0,-2 1 0,0 2 0,-3 3 0,1 0 0,-1 0 0,-2 0 0,-1 0 0,-2 0 0,0 0 0,2 0 0,1 0 0,0 6 0,-1 0 0,-2 0 0,0 3 0,0 0 0,0 4 0,0 10 0,0 7 0,0 5 0,0 4 0,0-2 0,0-1 0,-1-2 0,-2 0 0,-3 0 0,-1-5 0,-1-5 0,0-11 0,0-7 0,-2-4 0,-4-5 0,-1-4 0,-2-3 0,-2 0 0,-1 0 0,-4 2 0,0 1 0,-4-1 0,-2 1 0,0 0 0,-4-2 0,-2-1 0,-2 0 0,-2-2 0,-2 2 0,-2-2 0,-3-3 0,1-1 0,0 1 0,3 0 0,3 2 0,3 2 0,5-2 0,0 3 0,4 0 0,0 1 0,1 2 0,0 1 0,-3 1 0,-3 1 0,-6-1 0,-1 1 0,-1 2 0,-2 4 0,3 0 0,-1-1 0,-6 1 0,-1 1 0,-3 5 0,1 1 0,7 1 0,6 1 0,4-1 0,5-1 0,6-2 0,1-1 0,2 0 0,0 3 0,-2 1 0,-1 4 0,0 2 0,-1 3 0,0 6 0,0 2 0,0 3 0,2 0 0,4-3 0,3 1 0,4-3 0,1 2 0,2 2 0,3 6 0,-2 10 0,-1 3 0,0 2 0,-1-4 0,-1-7 0,-1 0 0,-1-3 0,1-3 0,2-2 0,-1 1 0,3 1 0,0 3 0,3 3 0,3-3 0,-1-2 0,-2-3 0,0-4 0,0 3 0,-1 3 0,-1 7 0,-4 13 0,-4 6 0,0 3 0,-2-4 0,0-10 0,2-9 0,-3-9 0,1-7 0,-2-4 0,0-2 0,0-1 0,-2 2 0,-1 1 0,-5 2 0,-1 3 0,-2 2 0,-2 5 0,4 2 0,-1 2 0,4 0 0,2-3 0,1 0 0,3 0 0,-1 0 0,0 0 0,1-2 0,0-6 0,0-3 0,-2-2 0,-2 0 0,-2 3 0,1 0 0,-1 0 0,-1-5 0,-1-5 0,-2-2 0,-3-2 0,0-1 0,-5-1 0,-4-1 0,-5-1 0,-5 1 0,-3-2 0,-6-1 0,-2-4 0,-2-4 0,0-3 0,3-3 0,5 0 0,1-3 0,2 0 0,-3-3 0,-2 0 0,-1 0 0,3 0 0,5-1 0,9-5 0,7-5 0,5-7 0,8-3 0,3 0 0,8-2 0,4 1 0,2 1 0,3 0 0,0 3 0,0-1 0,0 2 0,0 3 0,0 1 0,0 2 0,0 1 0,0 0 0,1 0 0,3 0 0,2 0 0,4 1 0,1-2 0,3-1 0,3-2 0,2-2 0,4 0 0,2 1 0,3 2 0,2 0 0,1 5 0,5 3 0,1 1 0,3 2 0,2-2 0,-1 1 0,0 2 0,-3 1 0,-4 0 0,-2 2 0,-5 4 0,-4 7 0,-2 4 0,-3 3 0,0 0 0,0 3 0,3 4 0,0 3 0,2 6 0,-1 3 0,-2 1 0,-3-1 0,-3-2 0,-5-3 0,-1-3 0,-3-4 0,1 0 0,-1-1 0,-2 5 0,-1 2 0,-2 1 0,0 2 0,0 5 0,0 3 0,0 2 0,0-3 0,0 0 0,0-4 0,0 0 0,0-1 0,1-3 0,2-4 0,0-1 0,-1-1 0,1-1 0,-1 1 0,3 1 0,3-2 0,3 1 0,4-2 0,3-3 0,5 0 0,6-2 0,12 1 0,6 3 0,7 0 0,2 1 0,-1-1 0,1-2 0,-3 0 0,-2-1 0,-2-3 0,-6-6 0,-2-7 0,-2-5 0,-4-2 0,0 0 0,0 0 0,0 0 0,1 0 0,2 0 0,-1-4 0,1-6 0,0-6 0,-1-5 0,0-1 0,-3 1 0,-6 4 0,-5 4 0,-7 2 0,-4 3 0,-4 3 0,-5 2 0,-1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15:27:41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0 24575,'12'0'0,"4"0"0,2 4 0,2 4 0,1 3 0,0 1 0,-1-3 0,-1-2 0,-2-2 0,-3 1 0,-1-2 0,0 2 0,-2 0 0,0 1 0,-1 0 0,0 1 0,0-1 0,0 2 0,1 1 0,0 1 0,2 2 0,0 0 0,0 1 0,1 1 0,0-1 0,0 2 0,0-2 0,-1 1 0,-2-2 0,-1-2 0,-3-1 0,0-2 0,0 1 0,-2 1 0,1-2 0,-1-2 0,-2-2 0,-1-1 0,-1 1 0,-1 1 0,0-1 0,0 1 0,0-1 0,0 2 0,-2 0 0,-4 1 0,-2 2 0,-2 2 0,-1 2 0,1 1 0,-1 1 0,-2 0 0,-3 4 0,-4 3 0,-1 2 0,0 5 0,-2 1 0,-2 2 0,0-2 0,0-4 0,3 0 0,0-2 0,1 0 0,0 0 0,0-2 0,0 3 0,0-1 0,-1 2 0,1-1 0,0-1 0,2-1 0,3-2 0,3-2 0,5-5 0,3-3 0,3-7 0,2-2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123CE-3C2C-CA5A-9A02-28B192D01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D09AD5-8D9B-3682-A112-511A7594B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D0F11F-771B-A97D-38AF-59195730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AD6D59-5838-0883-B778-D91E4AD2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37C0AC-1606-C409-D523-67A2734D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51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6FC7D2-4ABC-77CF-221E-B1101CC2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BB425A5-AD7A-5BD3-C320-5C7EFE742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8B24A7-D974-05E5-F80E-B6A202CA2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4D0045-A10B-933E-F25C-ADBAD283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EA7A4F-95CD-1FED-7556-AFFF440A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16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701F639-3A5C-DC58-B8EE-61F82F4C8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2B90D16-F045-3E3A-3C8D-A8B7FC3C5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094DB5-4B7D-3215-7C6B-50FFCFC3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5EAC43-81C4-028B-98E7-037B0A32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A7E69E-CE46-91B2-33FA-9EA5AFC4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388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6AB255-758C-BDA7-DE70-D86A99C4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70EF39-5B27-F900-D8E2-4C984623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C9D3CD-3031-5E8F-4AD1-21060387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3C3B8A-0C7F-080D-5F91-C83000FE5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89D865-EF03-89F2-A6F2-856DA487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011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EDAB4F-6BDC-B9BB-4877-AAFF6BBE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4758F2-8CDB-B34A-FDB3-58DA28894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2223E9-C99F-2F52-DE81-4469D4D5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11E63D-11FC-401F-FED6-E7AE05E8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0CF63F-D5FA-EE83-8C4A-77EB864A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994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41011-84D8-C649-8FEA-E3955A4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D6F8F1-5DFE-8F73-466C-64820E3A0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5D2A6E-2867-C1DD-ABB4-119CA53A3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696A98-C0F8-8807-8970-EE8E73D8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C9CC9E-DB7C-49D6-8D6E-A0CB45704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729A5A-E7A4-6F76-8E87-AF849B66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21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8F233-794F-C8E6-1009-31171051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0E422D-DA6B-5B2D-E57B-476FCD738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D88DBB-0332-6FDC-C607-65264486A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43F87D-D998-9838-BD06-95F333A17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7A47BAF-16DF-645C-75E8-CA9054A26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18BA447-7015-AAED-1363-37ABECAD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A90B619-79C8-B0FC-1C6C-0D96447A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2DEADC4-8166-AFD1-4275-E3F82732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9049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E16125-75B9-4328-C7C2-6EB4865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57B4FA6-7A75-EA4A-9302-12E294FF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B366590-5238-743F-43AC-8A9E80CB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740863-36B1-E5E7-0AD3-554783B4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167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B0C471-FBE2-931E-9164-DAC177A4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45C328-F8B2-A8D1-E6A9-24496894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45FE5-2D26-6F57-1FC0-AAC0A17F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271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CE6897-44C1-C0F5-79F9-56025632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AB670-B7BB-4578-FE7C-73196A3A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365EA6-B8AA-68DC-31AB-A81AF4CE1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97040E-67C8-C208-AE9F-E2E5B04B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B651C86-150B-50CA-197D-F20B32E6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5246C6-6784-88AC-E551-70722759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798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CCD1BD-CCCE-A78D-D71F-685C12A7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A0003FD-29BF-31B0-6A8D-DC3A5E342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A0CFAA-F136-D7B9-BCFA-BA2A629C7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26E42D-5C48-0CCD-9C45-1ECEA150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E68320-EF7E-FDC4-9702-CA2F4DEA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3A20D7-806B-EBF0-FDD8-670AF804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499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1A26733-E44D-00BF-9C66-B4E7EBBB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BFAFAB-C167-2BAF-04A1-DB4C5C40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104BD6-D471-72DC-1256-69A67096D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A0D85-797A-2940-9FBE-3EDF0C4B7A68}" type="datetimeFigureOut">
              <a:rPr kumimoji="1" lang="zh-TW" altLang="en-US" smtClean="0"/>
              <a:t>2025/2/21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E5A6F6-AD51-9A76-ACDF-E72F9668D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C3F080-E3B7-B4DD-8CB7-8461C0673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7C317-AD95-184D-BA04-B924F77B29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313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jpeg"/><Relationship Id="rId10" Type="http://schemas.openxmlformats.org/officeDocument/2006/relationships/customXml" Target="../ink/ink3.xml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D0486C-9B01-65FC-913C-A7224F756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MFS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85E0A9-5DD7-60B5-5BCB-2420663EC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112550116 Tim</a:t>
            </a:r>
            <a:r>
              <a:rPr kumimoji="1" lang="zh-TW" alt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張祐廷</a:t>
            </a:r>
          </a:p>
        </p:txBody>
      </p:sp>
    </p:spTree>
    <p:extLst>
      <p:ext uri="{BB962C8B-B14F-4D97-AF65-F5344CB8AC3E}">
        <p14:creationId xmlns:p14="http://schemas.microsoft.com/office/powerpoint/2010/main" val="62945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375A4-3E4D-3DDF-4F4C-905315F5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2C853C-EF67-7A22-96A1-D01507EF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9" y="1908175"/>
            <a:ext cx="2219325" cy="3397274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7F6A01F-9D8C-DBE1-B8BD-776DC5788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31143"/>
            <a:ext cx="4351338" cy="4351338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629C89E-8275-2EC3-FD0E-242FB29B1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388" y="846432"/>
            <a:ext cx="3198020" cy="21234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2B4B17-36F2-526A-532C-211086506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508" y="2540591"/>
            <a:ext cx="4322520" cy="3241890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7F5483ED-AE1C-1A54-876F-E34F74ED0CD3}"/>
              </a:ext>
            </a:extLst>
          </p:cNvPr>
          <p:cNvGrpSpPr/>
          <p:nvPr/>
        </p:nvGrpSpPr>
        <p:grpSpPr>
          <a:xfrm>
            <a:off x="1962022" y="1448707"/>
            <a:ext cx="1659240" cy="401760"/>
            <a:chOff x="1962022" y="1448707"/>
            <a:chExt cx="165924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C742C13F-833A-A4E5-DC85-A507AFCFE7D0}"/>
                    </a:ext>
                  </a:extLst>
                </p14:cNvPr>
                <p14:cNvContentPartPr/>
                <p14:nvPr/>
              </p14:nvContentPartPr>
              <p14:xfrm>
                <a:off x="1962022" y="1494067"/>
                <a:ext cx="1616400" cy="35640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C742C13F-833A-A4E5-DC85-A507AFCFE7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022" y="1476067"/>
                  <a:ext cx="16520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54448389-F0A3-6842-4E19-E049D4198A7C}"/>
                    </a:ext>
                  </a:extLst>
                </p14:cNvPr>
                <p14:cNvContentPartPr/>
                <p14:nvPr/>
              </p14:nvContentPartPr>
              <p14:xfrm>
                <a:off x="3417142" y="1448707"/>
                <a:ext cx="204120" cy="28944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54448389-F0A3-6842-4E19-E049D4198A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99502" y="1431067"/>
                  <a:ext cx="23976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E0E10F9F-9BE5-EE01-642F-01F66D7E878D}"/>
              </a:ext>
            </a:extLst>
          </p:cNvPr>
          <p:cNvGrpSpPr/>
          <p:nvPr/>
        </p:nvGrpSpPr>
        <p:grpSpPr>
          <a:xfrm>
            <a:off x="6447262" y="1468867"/>
            <a:ext cx="1403640" cy="2851200"/>
            <a:chOff x="6447262" y="1468867"/>
            <a:chExt cx="1403640" cy="28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1FB400F0-C2E0-42C4-D790-675F89D6CD7D}"/>
                    </a:ext>
                  </a:extLst>
                </p14:cNvPr>
                <p14:cNvContentPartPr/>
                <p14:nvPr/>
              </p14:nvContentPartPr>
              <p14:xfrm>
                <a:off x="6447262" y="1468867"/>
                <a:ext cx="1403640" cy="263664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1FB400F0-C2E0-42C4-D790-675F89D6CD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29262" y="1450867"/>
                  <a:ext cx="1439280" cy="26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6A3DA7C3-7259-E8BB-3336-4B9915A51036}"/>
                    </a:ext>
                  </a:extLst>
                </p14:cNvPr>
                <p14:cNvContentPartPr/>
                <p14:nvPr/>
              </p14:nvContentPartPr>
              <p14:xfrm>
                <a:off x="7065742" y="3959347"/>
                <a:ext cx="188640" cy="36072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6A3DA7C3-7259-E8BB-3336-4B9915A510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48102" y="3941347"/>
                  <a:ext cx="224280" cy="39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438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375A4-3E4D-3DDF-4F4C-905315F5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FOOD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5366739-A95D-6A23-461C-876025B2E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9210" y="1475251"/>
            <a:ext cx="3212598" cy="321259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224F1D-45EB-198B-C9B4-131E966C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74" y="834043"/>
            <a:ext cx="3425826" cy="24837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7CC3C92-932B-7D67-AA72-FF05175B4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240" y="3783645"/>
            <a:ext cx="3425826" cy="25713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3E266A9-6D14-F79A-107F-E78249941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7162" y="3493688"/>
            <a:ext cx="3298041" cy="326368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A5997C-5912-2A96-3466-691111924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62" y="3807600"/>
            <a:ext cx="3838600" cy="28789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8581673-957C-51BE-06DB-154D02DE2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5352" y="-782636"/>
            <a:ext cx="4946648" cy="49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1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375A4-3E4D-3DDF-4F4C-905315F5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SMILE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6892E2-7F45-C03F-AA88-BA9EB76C0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008" y="317103"/>
            <a:ext cx="3662892" cy="274716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D7601F-B327-5F9F-6A21-58DCC4CC6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008" y="3405188"/>
            <a:ext cx="4073984" cy="2706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2A257B-B27B-825D-DDC4-E50EDE32C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853" y="670917"/>
            <a:ext cx="1706563" cy="17065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2CE80DC-2FB7-6B16-C2D9-80C4060B1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043" y="2749550"/>
            <a:ext cx="3497957" cy="41084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21BDFE9-F264-FBBB-2368-E07BAC511D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73" r="13928"/>
          <a:stretch/>
        </p:blipFill>
        <p:spPr>
          <a:xfrm>
            <a:off x="382039" y="1738710"/>
            <a:ext cx="3328987" cy="45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0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{B1B7B485-6302-7947-9655-1555DE3AEB84}tf10001120</Template>
  <TotalTime>51</TotalTime>
  <Words>9</Words>
  <Application>Microsoft Macintosh PowerPoint</Application>
  <PresentationFormat>寬螢幕</PresentationFormat>
  <Paragraphs>5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Consolas</vt:lpstr>
      <vt:lpstr>Office 佈景主題</vt:lpstr>
      <vt:lpstr>MFS</vt:lpstr>
      <vt:lpstr>MAP</vt:lpstr>
      <vt:lpstr>FOOD</vt:lpstr>
      <vt:lpstr>SMILE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祐廷 張</dc:creator>
  <cp:lastModifiedBy>祐廷 張</cp:lastModifiedBy>
  <cp:revision>2</cp:revision>
  <dcterms:created xsi:type="dcterms:W3CDTF">2025-02-21T14:46:58Z</dcterms:created>
  <dcterms:modified xsi:type="dcterms:W3CDTF">2025-02-21T15:38:09Z</dcterms:modified>
</cp:coreProperties>
</file>